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media/hdphoto1.wdp" ContentType="image/vnd.ms-photo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Udruženje za preventivnu pedijatriju Srbije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14286" t="0" r="15690" b="22612"/>
          <a:stretch/>
        </p:blipFill>
        <p:spPr>
          <a:xfrm>
            <a:off x="4830120" y="2281320"/>
            <a:ext cx="2530800" cy="229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Rectangle 8"/>
          <p:cNvSpPr/>
          <p:nvPr/>
        </p:nvSpPr>
        <p:spPr>
          <a:xfrm>
            <a:off x="0" y="0"/>
            <a:ext cx="12191400" cy="6857280"/>
          </a:xfrm>
          <a:prstGeom prst="rect">
            <a:avLst/>
          </a:prstGeom>
          <a:solidFill>
            <a:schemeClr val="l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sv-SE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560" cy="159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sr-Latn-R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480" cy="4872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lang="sr-Latn-R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lang="sr-Latn-R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lang="sr-Latn-R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lang="sr-Latn-R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lang="sr-Latn-R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lang="sr-Latn-R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lang="sr-Latn-R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560" cy="381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Edit Master text styles</a:t>
            </a:r>
            <a:endParaRPr lang="sr-Latn-R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sr-Latn-R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6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8B73CC6-6C69-4C59-AC98-8C303187DB81}" type="slidenum"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sr-Latn-RS" sz="6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sr-Latn-R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D89AE0C-3100-45D5-9453-D6FD86BAB8C9}" type="slidenum"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 descr="Udruženje za preventivnu pedijatriju Srbije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14286" t="0" r="15690" b="22612"/>
          <a:stretch/>
        </p:blipFill>
        <p:spPr>
          <a:xfrm>
            <a:off x="4830120" y="2281320"/>
            <a:ext cx="2530800" cy="229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Rectangle 7"/>
          <p:cNvSpPr/>
          <p:nvPr/>
        </p:nvSpPr>
        <p:spPr>
          <a:xfrm>
            <a:off x="0" y="0"/>
            <a:ext cx="12191400" cy="6857280"/>
          </a:xfrm>
          <a:prstGeom prst="rect">
            <a:avLst/>
          </a:prstGeom>
          <a:solidFill>
            <a:schemeClr val="l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sv-SE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Edit Master text styles</a:t>
            </a:r>
            <a:endParaRPr lang="sr-Latn-R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sr-Latn-R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sr-Latn-R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sr-Latn-R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sr-Latn-R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sr-Latn-R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sr-Latn-R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4BAB8EE-781A-4DCF-AF21-329316B43D35}" type="slidenum"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4" descr="Udruženje za preventivnu pedijatriju Srbije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14286" t="0" r="15690" b="22612"/>
          <a:stretch/>
        </p:blipFill>
        <p:spPr>
          <a:xfrm>
            <a:off x="4830120" y="2281320"/>
            <a:ext cx="2530800" cy="229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Rectangle 8"/>
          <p:cNvSpPr/>
          <p:nvPr/>
        </p:nvSpPr>
        <p:spPr>
          <a:xfrm>
            <a:off x="0" y="0"/>
            <a:ext cx="12191400" cy="6857280"/>
          </a:xfrm>
          <a:prstGeom prst="rect">
            <a:avLst/>
          </a:prstGeom>
          <a:solidFill>
            <a:schemeClr val="l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sv-SE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4880" cy="285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sr-Latn-RS" sz="6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4880" cy="1499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2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Edit Master text styles</a:t>
            </a:r>
            <a:endParaRPr lang="sr-Latn-R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sr-Latn-R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819254E-AF72-40AC-B76A-DF7D19A73144}" type="slidenum"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4" descr="Udruženje za preventivnu pedijatriju Srbije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14286" t="0" r="15690" b="22612"/>
          <a:stretch/>
        </p:blipFill>
        <p:spPr>
          <a:xfrm>
            <a:off x="4830120" y="2281320"/>
            <a:ext cx="2530800" cy="229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Rectangle 8"/>
          <p:cNvSpPr/>
          <p:nvPr/>
        </p:nvSpPr>
        <p:spPr>
          <a:xfrm>
            <a:off x="0" y="0"/>
            <a:ext cx="12191400" cy="6857280"/>
          </a:xfrm>
          <a:prstGeom prst="rect">
            <a:avLst/>
          </a:prstGeom>
          <a:solidFill>
            <a:schemeClr val="l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sv-SE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sr-Latn-R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0760" cy="435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Edit Master text styles</a:t>
            </a:r>
            <a:endParaRPr lang="sr-Latn-R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sr-Latn-R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sr-Latn-R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sr-Latn-R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sr-Latn-R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0760" cy="435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Edit Master text styles</a:t>
            </a:r>
            <a:endParaRPr lang="sr-Latn-R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sr-Latn-R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sr-Latn-R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sr-Latn-R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sr-Latn-R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sr-Latn-R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8D52F9D-0F41-45D4-87DE-F158DB1A3830}" type="slidenum"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4" descr="Udruženje za preventivnu pedijatriju Srbije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14286" t="0" r="15690" b="22612"/>
          <a:stretch/>
        </p:blipFill>
        <p:spPr>
          <a:xfrm>
            <a:off x="4830120" y="2281320"/>
            <a:ext cx="2530800" cy="229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Rectangle 10"/>
          <p:cNvSpPr/>
          <p:nvPr/>
        </p:nvSpPr>
        <p:spPr>
          <a:xfrm>
            <a:off x="0" y="0"/>
            <a:ext cx="12191400" cy="6857280"/>
          </a:xfrm>
          <a:prstGeom prst="rect">
            <a:avLst/>
          </a:prstGeom>
          <a:solidFill>
            <a:schemeClr val="l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sv-SE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sr-Latn-R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000" cy="82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Edit Master text styles</a:t>
            </a:r>
            <a:endParaRPr lang="sr-Latn-R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000" cy="3683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Edit Master text styles</a:t>
            </a:r>
            <a:endParaRPr lang="sr-Latn-R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sr-Latn-R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sr-Latn-R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sr-Latn-R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sr-Latn-R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560" cy="82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Edit Master text styles</a:t>
            </a:r>
            <a:endParaRPr lang="sr-Latn-R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560" cy="3683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Edit Master text styles</a:t>
            </a:r>
            <a:endParaRPr lang="sr-Latn-R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sr-Latn-R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sr-Latn-R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sr-Latn-R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sr-Latn-R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sr-Latn-R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8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D4F6D2F-D911-453D-8229-D6307494BB85}" type="slidenum"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" descr="Udruženje za preventivnu pedijatriju Srbije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14286" t="0" r="15690" b="22612"/>
          <a:stretch/>
        </p:blipFill>
        <p:spPr>
          <a:xfrm>
            <a:off x="4830120" y="2281320"/>
            <a:ext cx="2530800" cy="229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Rectangle 6"/>
          <p:cNvSpPr/>
          <p:nvPr/>
        </p:nvSpPr>
        <p:spPr>
          <a:xfrm>
            <a:off x="0" y="0"/>
            <a:ext cx="12191400" cy="6857280"/>
          </a:xfrm>
          <a:prstGeom prst="rect">
            <a:avLst/>
          </a:prstGeom>
          <a:solidFill>
            <a:schemeClr val="l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sv-SE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sr-Latn-R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sr-Latn-R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58FFF20-69A8-4D61-96B9-3AE375FD3210}" type="slidenum"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4" descr="Udruženje za preventivnu pedijatriju Srbije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14286" t="0" r="15690" b="22612"/>
          <a:stretch/>
        </p:blipFill>
        <p:spPr>
          <a:xfrm>
            <a:off x="4830120" y="2281320"/>
            <a:ext cx="2530800" cy="229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Rectangle 5"/>
          <p:cNvSpPr/>
          <p:nvPr/>
        </p:nvSpPr>
        <p:spPr>
          <a:xfrm>
            <a:off x="0" y="0"/>
            <a:ext cx="12191400" cy="6857280"/>
          </a:xfrm>
          <a:prstGeom prst="rect">
            <a:avLst/>
          </a:prstGeom>
          <a:solidFill>
            <a:schemeClr val="l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sv-SE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sr-Latn-R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5E39895-E0ED-4728-AB96-5ED762E3D26B}" type="slidenum"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4" descr="Udruženje za preventivnu pedijatriju Srbije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14286" t="0" r="15690" b="22612"/>
          <a:stretch/>
        </p:blipFill>
        <p:spPr>
          <a:xfrm>
            <a:off x="4830120" y="2281320"/>
            <a:ext cx="2530800" cy="229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" name="Rectangle 8"/>
          <p:cNvSpPr/>
          <p:nvPr/>
        </p:nvSpPr>
        <p:spPr>
          <a:xfrm>
            <a:off x="0" y="0"/>
            <a:ext cx="12191400" cy="6857280"/>
          </a:xfrm>
          <a:prstGeom prst="rect">
            <a:avLst/>
          </a:prstGeom>
          <a:solidFill>
            <a:schemeClr val="l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sv-SE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560" cy="159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sr-Latn-R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480" cy="4872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Edit Master text styles</a:t>
            </a:r>
            <a:endParaRPr lang="sr-Latn-R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sr-Latn-R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sr-Latn-R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sr-Latn-R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sr-Latn-R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560" cy="381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Edit Master text styles</a:t>
            </a:r>
            <a:endParaRPr lang="sr-Latn-R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sr-Latn-R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sr-Latn-R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7F07D71-5FFB-49AE-84A4-3BB8C094928E}" type="slidenum">
              <a:rPr lang="sv-SE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sr-Latn-R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"/>
          <p:cNvPicPr/>
          <p:nvPr/>
        </p:nvPicPr>
        <p:blipFill>
          <a:blip r:embed="rId1"/>
          <a:stretch/>
        </p:blipFill>
        <p:spPr>
          <a:xfrm>
            <a:off x="-33840" y="-7200"/>
            <a:ext cx="12259440" cy="6895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TextBox 4"/>
          <p:cNvSpPr/>
          <p:nvPr/>
        </p:nvSpPr>
        <p:spPr>
          <a:xfrm>
            <a:off x="4601880" y="2587320"/>
            <a:ext cx="3821760" cy="7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lang="en-US" sz="4400" b="1" u="none" strike="noStrike">
                <a:solidFill>
                  <a:srgbClr val="93430d"/>
                </a:solidFill>
                <a:effectLst/>
                <a:uFillTx/>
                <a:latin typeface="Trebuchet MS"/>
              </a:rPr>
              <a:t>NASLOV RADA</a:t>
            </a:r>
            <a:endParaRPr lang="sr-Latn-R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TextBox 5"/>
          <p:cNvSpPr/>
          <p:nvPr/>
        </p:nvSpPr>
        <p:spPr>
          <a:xfrm>
            <a:off x="9900000" y="4642560"/>
            <a:ext cx="114588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lang="en-US" sz="3200" b="1" u="none" strike="noStrike">
                <a:solidFill>
                  <a:srgbClr val="93430d"/>
                </a:solidFill>
                <a:effectLst/>
                <a:uFillTx/>
                <a:latin typeface="Calibri"/>
              </a:rPr>
              <a:t>Autor</a:t>
            </a:r>
            <a:endParaRPr lang="sr-Latn-R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985</TotalTime>
  <Application>LibreOffice/25.8.5.2$Windows_X86_64 LibreOffice_project/9c8b85f387cc00a89945a79c9e6239f32e450ac2</Application>
  <AppVersion>15.0000</AppVersion>
  <Words>3</Words>
  <Paragraphs>2</Paragraphs>
  <Company>Svenska kraftnät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2021-12-01T16:53:59Z</dcterms:created>
  <dc:creator>Kralj, Davor</dc:creator>
  <dc:description/>
  <dc:language>sr-Latn-RS</dc:language>
  <cp:lastModifiedBy/>
  <dcterms:modified xsi:type="dcterms:W3CDTF">2026-04-08T18:14:35Z</dcterms:modified>
  <cp:revision>118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</vt:i4>
  </property>
</Properties>
</file>